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9" r:id="rId2"/>
    <p:sldId id="261" r:id="rId3"/>
    <p:sldId id="262" r:id="rId4"/>
    <p:sldId id="264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82" r:id="rId19"/>
    <p:sldId id="283" r:id="rId20"/>
    <p:sldId id="284" r:id="rId21"/>
    <p:sldId id="285" r:id="rId22"/>
    <p:sldId id="303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404040"/>
    <a:srgbClr val="FF7E79"/>
    <a:srgbClr val="D36C67"/>
    <a:srgbClr val="7A81FF"/>
    <a:srgbClr val="73FB79"/>
    <a:srgbClr val="5AB1D6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9" autoAdjust="0"/>
    <p:restoredTop sz="94663"/>
  </p:normalViewPr>
  <p:slideViewPr>
    <p:cSldViewPr snapToGrid="0" snapToObjects="1" showGuides="1">
      <p:cViewPr>
        <p:scale>
          <a:sx n="33" d="100"/>
          <a:sy n="33" d="100"/>
        </p:scale>
        <p:origin x="1384" y="54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A1FA4-59D3-B242-80E8-53E2CC823208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7EB3-16C6-5C4F-8A29-5B248F7C62D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090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071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9981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7896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1125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98996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9577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9645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5806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4322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01859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0384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35718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4429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31327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78259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51905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679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5101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1230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8067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4547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035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6871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9417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84535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035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38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73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6332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8474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981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7324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404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7EB3-16C6-5C4F-8A29-5B248F7C62D4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5891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1024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409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42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380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837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627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4545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554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1065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724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910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6C5DB-D5AA-D540-BEF4-6061D781B593}" type="datetimeFigureOut">
              <a:rPr lang="en-TW" smtClean="0"/>
              <a:t>04/29/2020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3CC11-1DC9-3D41-B4FC-AE1247BCCC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1925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3.svg"/><Relationship Id="rId10" Type="http://schemas.openxmlformats.org/officeDocument/2006/relationships/image" Target="../media/image7.png"/><Relationship Id="rId19" Type="http://schemas.openxmlformats.org/officeDocument/2006/relationships/image" Target="../media/image17.sv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9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1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1043514" y="-2012961"/>
            <a:ext cx="4572000" cy="457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B3492D-FF0C-5249-9FAF-D947799E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578" y="283171"/>
            <a:ext cx="1495233" cy="1495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/>
          <p:nvPr/>
        </p:nvSpPr>
        <p:spPr>
          <a:xfrm>
            <a:off x="6207760" y="1275081"/>
            <a:ext cx="3017520" cy="30175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/>
          <p:nvPr/>
        </p:nvSpPr>
        <p:spPr>
          <a:xfrm>
            <a:off x="-754380" y="2880361"/>
            <a:ext cx="4572000" cy="4572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4E06A3-9F2F-2043-8737-4DA92F07E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928" y="4001793"/>
            <a:ext cx="2329136" cy="2329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570F65-1998-5441-9EB5-B01CC9FA0296}"/>
              </a:ext>
            </a:extLst>
          </p:cNvPr>
          <p:cNvSpPr/>
          <p:nvPr/>
        </p:nvSpPr>
        <p:spPr>
          <a:xfrm>
            <a:off x="9265920" y="-1676399"/>
            <a:ext cx="4572000" cy="457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EB409F-C41C-AB4C-A40B-CBA81CF6E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3000" y="205868"/>
            <a:ext cx="1952160" cy="19521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/>
          <p:nvPr/>
        </p:nvSpPr>
        <p:spPr>
          <a:xfrm>
            <a:off x="8961120" y="4180841"/>
            <a:ext cx="4572000" cy="457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16B17A5-6635-6E48-9838-BE1144E1D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9997" y="4872446"/>
            <a:ext cx="1692946" cy="1692946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8691" y="3842996"/>
            <a:ext cx="4747260" cy="237363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5D88E1D-DFE3-1A4E-9051-F99463A19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64396" y="7507128"/>
            <a:ext cx="2160000" cy="21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3DBAF49-09C7-9243-84BB-C0E1E1E2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32933" y="7641047"/>
            <a:ext cx="2160000" cy="21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55612C-9F4D-1D4A-9DB1-905851DAFC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7134" y="7507128"/>
            <a:ext cx="2160000" cy="216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8026B00-3672-BA47-9504-6C82F6092B1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7000"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94563" y="7507128"/>
            <a:ext cx="2106082" cy="21060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063E32-02A2-E04B-A485-8318155F9B44}"/>
              </a:ext>
            </a:extLst>
          </p:cNvPr>
          <p:cNvSpPr txBox="1"/>
          <p:nvPr/>
        </p:nvSpPr>
        <p:spPr>
          <a:xfrm>
            <a:off x="865045" y="10259827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91A98-9E08-6146-AC71-C12B4514ACD4}"/>
              </a:ext>
            </a:extLst>
          </p:cNvPr>
          <p:cNvSpPr txBox="1"/>
          <p:nvPr/>
        </p:nvSpPr>
        <p:spPr>
          <a:xfrm>
            <a:off x="4730374" y="10259827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66C9EE-BF3C-B742-BAF4-4DC541DBFF60}"/>
              </a:ext>
            </a:extLst>
          </p:cNvPr>
          <p:cNvSpPr txBox="1"/>
          <p:nvPr/>
        </p:nvSpPr>
        <p:spPr>
          <a:xfrm>
            <a:off x="8561839" y="10259827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8DF843B-49CC-A34F-BBC4-A7C19FC1A0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03382" y="1896808"/>
            <a:ext cx="1829652" cy="182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1">
            <a:extLst>
              <a:ext uri="{FF2B5EF4-FFF2-40B4-BE49-F238E27FC236}">
                <a16:creationId xmlns:a16="http://schemas.microsoft.com/office/drawing/2014/main" id="{84647D8D-0EFD-AD44-90E8-BB84341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4602163" y="1880337"/>
            <a:ext cx="7337234" cy="43827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3AA5EB-70D3-A74C-A381-EA42180E9358}"/>
              </a:ext>
            </a:extLst>
          </p:cNvPr>
          <p:cNvSpPr/>
          <p:nvPr/>
        </p:nvSpPr>
        <p:spPr>
          <a:xfrm>
            <a:off x="2230681" y="4335806"/>
            <a:ext cx="1178431" cy="1122416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B5C5E-BA4A-9A44-8818-080B2964C225}"/>
              </a:ext>
            </a:extLst>
          </p:cNvPr>
          <p:cNvSpPr/>
          <p:nvPr/>
        </p:nvSpPr>
        <p:spPr>
          <a:xfrm>
            <a:off x="3030416" y="4335804"/>
            <a:ext cx="1177129" cy="1121176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783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2085037" y="5395967"/>
            <a:ext cx="2239312" cy="523220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</a:t>
            </a:r>
            <a:r>
              <a:rPr lang="zh-TW" altLang="en-US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endParaRPr lang="en-TW" sz="28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1">
            <a:extLst>
              <a:ext uri="{FF2B5EF4-FFF2-40B4-BE49-F238E27FC236}">
                <a16:creationId xmlns:a16="http://schemas.microsoft.com/office/drawing/2014/main" id="{84647D8D-0EFD-AD44-90E8-BB84341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4602163" y="1880335"/>
            <a:ext cx="7337234" cy="43827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D4C130-2765-B647-A788-61F0D4D89F27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E00B5429-F30F-449A-9A12-27DA8C30FD11}"/>
              </a:ext>
            </a:extLst>
          </p:cNvPr>
          <p:cNvSpPr/>
          <p:nvPr/>
        </p:nvSpPr>
        <p:spPr>
          <a:xfrm>
            <a:off x="2931176" y="4304374"/>
            <a:ext cx="559151" cy="983721"/>
          </a:xfrm>
          <a:custGeom>
            <a:avLst/>
            <a:gdLst>
              <a:gd name="connsiteX0" fmla="*/ 381694 w 764039"/>
              <a:gd name="connsiteY0" fmla="*/ 0 h 1475719"/>
              <a:gd name="connsiteX1" fmla="*/ 497922 w 764039"/>
              <a:gd name="connsiteY1" fmla="*/ 95897 h 1475719"/>
              <a:gd name="connsiteX2" fmla="*/ 764039 w 764039"/>
              <a:gd name="connsiteY2" fmla="*/ 738362 h 1475719"/>
              <a:gd name="connsiteX3" fmla="*/ 497922 w 764039"/>
              <a:gd name="connsiteY3" fmla="*/ 1380827 h 1475719"/>
              <a:gd name="connsiteX4" fmla="*/ 382912 w 764039"/>
              <a:gd name="connsiteY4" fmla="*/ 1475719 h 1475719"/>
              <a:gd name="connsiteX5" fmla="*/ 265824 w 764039"/>
              <a:gd name="connsiteY5" fmla="*/ 1379112 h 1475719"/>
              <a:gd name="connsiteX6" fmla="*/ 0 w 764039"/>
              <a:gd name="connsiteY6" fmla="*/ 737357 h 1475719"/>
              <a:gd name="connsiteX7" fmla="*/ 265824 w 764039"/>
              <a:gd name="connsiteY7" fmla="*/ 95602 h 147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039" h="1475719">
                <a:moveTo>
                  <a:pt x="381694" y="0"/>
                </a:moveTo>
                <a:lnTo>
                  <a:pt x="497922" y="95897"/>
                </a:lnTo>
                <a:cubicBezTo>
                  <a:pt x="662343" y="260318"/>
                  <a:pt x="764039" y="487464"/>
                  <a:pt x="764039" y="738362"/>
                </a:cubicBezTo>
                <a:cubicBezTo>
                  <a:pt x="764039" y="989261"/>
                  <a:pt x="662343" y="1216406"/>
                  <a:pt x="497922" y="1380827"/>
                </a:cubicBezTo>
                <a:lnTo>
                  <a:pt x="382912" y="1475719"/>
                </a:lnTo>
                <a:lnTo>
                  <a:pt x="265824" y="1379112"/>
                </a:lnTo>
                <a:cubicBezTo>
                  <a:pt x="101585" y="1214873"/>
                  <a:pt x="0" y="987978"/>
                  <a:pt x="0" y="737357"/>
                </a:cubicBezTo>
                <a:cubicBezTo>
                  <a:pt x="0" y="486736"/>
                  <a:pt x="101585" y="259841"/>
                  <a:pt x="265824" y="95602"/>
                </a:cubicBezTo>
                <a:close/>
              </a:path>
            </a:pathLst>
          </a:custGeom>
          <a:solidFill>
            <a:srgbClr val="5AB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089D775-BE87-4A9C-8913-D8A29629611B}"/>
              </a:ext>
            </a:extLst>
          </p:cNvPr>
          <p:cNvSpPr/>
          <p:nvPr/>
        </p:nvSpPr>
        <p:spPr>
          <a:xfrm>
            <a:off x="2241308" y="4233822"/>
            <a:ext cx="963385" cy="1146040"/>
          </a:xfrm>
          <a:custGeom>
            <a:avLst/>
            <a:gdLst>
              <a:gd name="connsiteX0" fmla="*/ 908583 w 1436039"/>
              <a:gd name="connsiteY0" fmla="*/ 0 h 1817166"/>
              <a:gd name="connsiteX1" fmla="*/ 1416581 w 1436039"/>
              <a:gd name="connsiteY1" fmla="*/ 155172 h 1817166"/>
              <a:gd name="connsiteX2" fmla="*/ 1434821 w 1436039"/>
              <a:gd name="connsiteY2" fmla="*/ 170221 h 1817166"/>
              <a:gd name="connsiteX3" fmla="*/ 1318951 w 1436039"/>
              <a:gd name="connsiteY3" fmla="*/ 265823 h 1817166"/>
              <a:gd name="connsiteX4" fmla="*/ 1053127 w 1436039"/>
              <a:gd name="connsiteY4" fmla="*/ 907578 h 1817166"/>
              <a:gd name="connsiteX5" fmla="*/ 1318951 w 1436039"/>
              <a:gd name="connsiteY5" fmla="*/ 1549333 h 1817166"/>
              <a:gd name="connsiteX6" fmla="*/ 1436039 w 1436039"/>
              <a:gd name="connsiteY6" fmla="*/ 1645940 h 1817166"/>
              <a:gd name="connsiteX7" fmla="*/ 1416581 w 1436039"/>
              <a:gd name="connsiteY7" fmla="*/ 1661994 h 1817166"/>
              <a:gd name="connsiteX8" fmla="*/ 908583 w 1436039"/>
              <a:gd name="connsiteY8" fmla="*/ 1817166 h 1817166"/>
              <a:gd name="connsiteX9" fmla="*/ 0 w 1436039"/>
              <a:gd name="connsiteY9" fmla="*/ 908583 h 1817166"/>
              <a:gd name="connsiteX10" fmla="*/ 908583 w 1436039"/>
              <a:gd name="connsiteY10" fmla="*/ 0 h 181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6039" h="1817166">
                <a:moveTo>
                  <a:pt x="908583" y="0"/>
                </a:moveTo>
                <a:cubicBezTo>
                  <a:pt x="1096757" y="0"/>
                  <a:pt x="1271570" y="57204"/>
                  <a:pt x="1416581" y="155172"/>
                </a:cubicBezTo>
                <a:lnTo>
                  <a:pt x="1434821" y="170221"/>
                </a:lnTo>
                <a:lnTo>
                  <a:pt x="1318951" y="265823"/>
                </a:lnTo>
                <a:cubicBezTo>
                  <a:pt x="1154712" y="430062"/>
                  <a:pt x="1053127" y="656957"/>
                  <a:pt x="1053127" y="907578"/>
                </a:cubicBezTo>
                <a:cubicBezTo>
                  <a:pt x="1053127" y="1158199"/>
                  <a:pt x="1154712" y="1385094"/>
                  <a:pt x="1318951" y="1549333"/>
                </a:cubicBezTo>
                <a:lnTo>
                  <a:pt x="1436039" y="1645940"/>
                </a:lnTo>
                <a:lnTo>
                  <a:pt x="1416581" y="1661994"/>
                </a:lnTo>
                <a:cubicBezTo>
                  <a:pt x="1271570" y="1759962"/>
                  <a:pt x="1096757" y="1817166"/>
                  <a:pt x="908583" y="1817166"/>
                </a:cubicBezTo>
                <a:cubicBezTo>
                  <a:pt x="406786" y="1817166"/>
                  <a:pt x="0" y="1410380"/>
                  <a:pt x="0" y="908583"/>
                </a:cubicBezTo>
                <a:cubicBezTo>
                  <a:pt x="0" y="406786"/>
                  <a:pt x="406786" y="0"/>
                  <a:pt x="908583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87E99E03-D39E-4204-85CE-12F9C234FE93}"/>
              </a:ext>
            </a:extLst>
          </p:cNvPr>
          <p:cNvSpPr/>
          <p:nvPr/>
        </p:nvSpPr>
        <p:spPr>
          <a:xfrm rot="10800000">
            <a:off x="3230824" y="4233821"/>
            <a:ext cx="963385" cy="1146040"/>
          </a:xfrm>
          <a:custGeom>
            <a:avLst/>
            <a:gdLst>
              <a:gd name="connsiteX0" fmla="*/ 908583 w 1436039"/>
              <a:gd name="connsiteY0" fmla="*/ 0 h 1817166"/>
              <a:gd name="connsiteX1" fmla="*/ 1416581 w 1436039"/>
              <a:gd name="connsiteY1" fmla="*/ 155172 h 1817166"/>
              <a:gd name="connsiteX2" fmla="*/ 1434821 w 1436039"/>
              <a:gd name="connsiteY2" fmla="*/ 170221 h 1817166"/>
              <a:gd name="connsiteX3" fmla="*/ 1318951 w 1436039"/>
              <a:gd name="connsiteY3" fmla="*/ 265823 h 1817166"/>
              <a:gd name="connsiteX4" fmla="*/ 1053127 w 1436039"/>
              <a:gd name="connsiteY4" fmla="*/ 907578 h 1817166"/>
              <a:gd name="connsiteX5" fmla="*/ 1318951 w 1436039"/>
              <a:gd name="connsiteY5" fmla="*/ 1549333 h 1817166"/>
              <a:gd name="connsiteX6" fmla="*/ 1436039 w 1436039"/>
              <a:gd name="connsiteY6" fmla="*/ 1645940 h 1817166"/>
              <a:gd name="connsiteX7" fmla="*/ 1416581 w 1436039"/>
              <a:gd name="connsiteY7" fmla="*/ 1661994 h 1817166"/>
              <a:gd name="connsiteX8" fmla="*/ 908583 w 1436039"/>
              <a:gd name="connsiteY8" fmla="*/ 1817166 h 1817166"/>
              <a:gd name="connsiteX9" fmla="*/ 0 w 1436039"/>
              <a:gd name="connsiteY9" fmla="*/ 908583 h 1817166"/>
              <a:gd name="connsiteX10" fmla="*/ 908583 w 1436039"/>
              <a:gd name="connsiteY10" fmla="*/ 0 h 181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6039" h="1817166">
                <a:moveTo>
                  <a:pt x="908583" y="0"/>
                </a:moveTo>
                <a:cubicBezTo>
                  <a:pt x="1096757" y="0"/>
                  <a:pt x="1271570" y="57204"/>
                  <a:pt x="1416581" y="155172"/>
                </a:cubicBezTo>
                <a:lnTo>
                  <a:pt x="1434821" y="170221"/>
                </a:lnTo>
                <a:lnTo>
                  <a:pt x="1318951" y="265823"/>
                </a:lnTo>
                <a:cubicBezTo>
                  <a:pt x="1154712" y="430062"/>
                  <a:pt x="1053127" y="656957"/>
                  <a:pt x="1053127" y="907578"/>
                </a:cubicBezTo>
                <a:cubicBezTo>
                  <a:pt x="1053127" y="1158199"/>
                  <a:pt x="1154712" y="1385094"/>
                  <a:pt x="1318951" y="1549333"/>
                </a:cubicBezTo>
                <a:lnTo>
                  <a:pt x="1436039" y="1645940"/>
                </a:lnTo>
                <a:lnTo>
                  <a:pt x="1416581" y="1661994"/>
                </a:lnTo>
                <a:cubicBezTo>
                  <a:pt x="1271570" y="1759962"/>
                  <a:pt x="1096757" y="1817166"/>
                  <a:pt x="908583" y="1817166"/>
                </a:cubicBezTo>
                <a:cubicBezTo>
                  <a:pt x="406786" y="1817166"/>
                  <a:pt x="0" y="1410380"/>
                  <a:pt x="0" y="908583"/>
                </a:cubicBezTo>
                <a:cubicBezTo>
                  <a:pt x="0" y="406786"/>
                  <a:pt x="406786" y="0"/>
                  <a:pt x="908583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675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1">
            <a:extLst>
              <a:ext uri="{FF2B5EF4-FFF2-40B4-BE49-F238E27FC236}">
                <a16:creationId xmlns:a16="http://schemas.microsoft.com/office/drawing/2014/main" id="{84647D8D-0EFD-AD44-90E8-BB84341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4602163" y="1869320"/>
            <a:ext cx="7337234" cy="4382753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F787957E-CC3E-E741-BDDA-E11EC2B45AEB}"/>
              </a:ext>
            </a:extLst>
          </p:cNvPr>
          <p:cNvSpPr/>
          <p:nvPr/>
        </p:nvSpPr>
        <p:spPr>
          <a:xfrm>
            <a:off x="3162739" y="4335806"/>
            <a:ext cx="916817" cy="1079293"/>
          </a:xfrm>
          <a:custGeom>
            <a:avLst/>
            <a:gdLst>
              <a:gd name="connsiteX0" fmla="*/ 525885 w 1433464"/>
              <a:gd name="connsiteY0" fmla="*/ 0 h 1815158"/>
              <a:gd name="connsiteX1" fmla="*/ 1433464 w 1433464"/>
              <a:gd name="connsiteY1" fmla="*/ 907579 h 1815158"/>
              <a:gd name="connsiteX2" fmla="*/ 525885 w 1433464"/>
              <a:gd name="connsiteY2" fmla="*/ 1815158 h 1815158"/>
              <a:gd name="connsiteX3" fmla="*/ 18449 w 1433464"/>
              <a:gd name="connsiteY3" fmla="*/ 1660158 h 1815158"/>
              <a:gd name="connsiteX4" fmla="*/ 1218 w 1433464"/>
              <a:gd name="connsiteY4" fmla="*/ 1645941 h 1815158"/>
              <a:gd name="connsiteX5" fmla="*/ 116228 w 1433464"/>
              <a:gd name="connsiteY5" fmla="*/ 1551049 h 1815158"/>
              <a:gd name="connsiteX6" fmla="*/ 382345 w 1433464"/>
              <a:gd name="connsiteY6" fmla="*/ 908584 h 1815158"/>
              <a:gd name="connsiteX7" fmla="*/ 116228 w 1433464"/>
              <a:gd name="connsiteY7" fmla="*/ 266119 h 1815158"/>
              <a:gd name="connsiteX8" fmla="*/ 0 w 1433464"/>
              <a:gd name="connsiteY8" fmla="*/ 170222 h 1815158"/>
              <a:gd name="connsiteX9" fmla="*/ 18449 w 1433464"/>
              <a:gd name="connsiteY9" fmla="*/ 155000 h 1815158"/>
              <a:gd name="connsiteX10" fmla="*/ 525885 w 1433464"/>
              <a:gd name="connsiteY10" fmla="*/ 0 h 18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3464" h="1815158">
                <a:moveTo>
                  <a:pt x="525885" y="0"/>
                </a:moveTo>
                <a:cubicBezTo>
                  <a:pt x="1027127" y="0"/>
                  <a:pt x="1433464" y="406337"/>
                  <a:pt x="1433464" y="907579"/>
                </a:cubicBezTo>
                <a:cubicBezTo>
                  <a:pt x="1433464" y="1408821"/>
                  <a:pt x="1027127" y="1815158"/>
                  <a:pt x="525885" y="1815158"/>
                </a:cubicBezTo>
                <a:cubicBezTo>
                  <a:pt x="337920" y="1815158"/>
                  <a:pt x="163300" y="1758017"/>
                  <a:pt x="18449" y="1660158"/>
                </a:cubicBezTo>
                <a:lnTo>
                  <a:pt x="1218" y="1645941"/>
                </a:lnTo>
                <a:lnTo>
                  <a:pt x="116228" y="1551049"/>
                </a:lnTo>
                <a:cubicBezTo>
                  <a:pt x="280649" y="1386628"/>
                  <a:pt x="382345" y="1159483"/>
                  <a:pt x="382345" y="908584"/>
                </a:cubicBezTo>
                <a:cubicBezTo>
                  <a:pt x="382345" y="657686"/>
                  <a:pt x="280649" y="430540"/>
                  <a:pt x="116228" y="266119"/>
                </a:cubicBezTo>
                <a:lnTo>
                  <a:pt x="0" y="170222"/>
                </a:lnTo>
                <a:lnTo>
                  <a:pt x="18449" y="155000"/>
                </a:lnTo>
                <a:cubicBezTo>
                  <a:pt x="163300" y="57141"/>
                  <a:pt x="337920" y="0"/>
                  <a:pt x="52588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256098-41DB-CD41-99A7-BD8ED2905907}"/>
              </a:ext>
            </a:extLst>
          </p:cNvPr>
          <p:cNvSpPr txBox="1"/>
          <p:nvPr/>
        </p:nvSpPr>
        <p:spPr>
          <a:xfrm>
            <a:off x="2302198" y="5534373"/>
            <a:ext cx="1766341" cy="523220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</a:t>
            </a:r>
            <a:r>
              <a:rPr lang="zh-TW" altLang="en-US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endParaRPr lang="en-TW" sz="28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7BB6A26-43C3-444B-9451-24D690B4A7E2}"/>
              </a:ext>
            </a:extLst>
          </p:cNvPr>
          <p:cNvSpPr/>
          <p:nvPr/>
        </p:nvSpPr>
        <p:spPr>
          <a:xfrm>
            <a:off x="2230681" y="4335806"/>
            <a:ext cx="1178431" cy="1122416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60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1">
            <a:extLst>
              <a:ext uri="{FF2B5EF4-FFF2-40B4-BE49-F238E27FC236}">
                <a16:creationId xmlns:a16="http://schemas.microsoft.com/office/drawing/2014/main" id="{84647D8D-0EFD-AD44-90E8-BB84341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4602163" y="1869318"/>
            <a:ext cx="7337234" cy="4382753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14ACAA9A-37B8-224E-B8E3-3146A4D8AEA9}"/>
              </a:ext>
            </a:extLst>
          </p:cNvPr>
          <p:cNvSpPr/>
          <p:nvPr/>
        </p:nvSpPr>
        <p:spPr>
          <a:xfrm>
            <a:off x="2313542" y="4324787"/>
            <a:ext cx="981464" cy="1121176"/>
          </a:xfrm>
          <a:custGeom>
            <a:avLst/>
            <a:gdLst>
              <a:gd name="connsiteX0" fmla="*/ 908583 w 1436039"/>
              <a:gd name="connsiteY0" fmla="*/ 0 h 1817166"/>
              <a:gd name="connsiteX1" fmla="*/ 1416581 w 1436039"/>
              <a:gd name="connsiteY1" fmla="*/ 155172 h 1817166"/>
              <a:gd name="connsiteX2" fmla="*/ 1434821 w 1436039"/>
              <a:gd name="connsiteY2" fmla="*/ 170221 h 1817166"/>
              <a:gd name="connsiteX3" fmla="*/ 1318951 w 1436039"/>
              <a:gd name="connsiteY3" fmla="*/ 265823 h 1817166"/>
              <a:gd name="connsiteX4" fmla="*/ 1053127 w 1436039"/>
              <a:gd name="connsiteY4" fmla="*/ 907578 h 1817166"/>
              <a:gd name="connsiteX5" fmla="*/ 1318951 w 1436039"/>
              <a:gd name="connsiteY5" fmla="*/ 1549333 h 1817166"/>
              <a:gd name="connsiteX6" fmla="*/ 1436039 w 1436039"/>
              <a:gd name="connsiteY6" fmla="*/ 1645940 h 1817166"/>
              <a:gd name="connsiteX7" fmla="*/ 1416581 w 1436039"/>
              <a:gd name="connsiteY7" fmla="*/ 1661994 h 1817166"/>
              <a:gd name="connsiteX8" fmla="*/ 908583 w 1436039"/>
              <a:gd name="connsiteY8" fmla="*/ 1817166 h 1817166"/>
              <a:gd name="connsiteX9" fmla="*/ 0 w 1436039"/>
              <a:gd name="connsiteY9" fmla="*/ 908583 h 1817166"/>
              <a:gd name="connsiteX10" fmla="*/ 908583 w 1436039"/>
              <a:gd name="connsiteY10" fmla="*/ 0 h 181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6039" h="1817166">
                <a:moveTo>
                  <a:pt x="908583" y="0"/>
                </a:moveTo>
                <a:cubicBezTo>
                  <a:pt x="1096757" y="0"/>
                  <a:pt x="1271570" y="57204"/>
                  <a:pt x="1416581" y="155172"/>
                </a:cubicBezTo>
                <a:lnTo>
                  <a:pt x="1434821" y="170221"/>
                </a:lnTo>
                <a:lnTo>
                  <a:pt x="1318951" y="265823"/>
                </a:lnTo>
                <a:cubicBezTo>
                  <a:pt x="1154712" y="430062"/>
                  <a:pt x="1053127" y="656957"/>
                  <a:pt x="1053127" y="907578"/>
                </a:cubicBezTo>
                <a:cubicBezTo>
                  <a:pt x="1053127" y="1158199"/>
                  <a:pt x="1154712" y="1385094"/>
                  <a:pt x="1318951" y="1549333"/>
                </a:cubicBezTo>
                <a:lnTo>
                  <a:pt x="1436039" y="1645940"/>
                </a:lnTo>
                <a:lnTo>
                  <a:pt x="1416581" y="1661994"/>
                </a:lnTo>
                <a:cubicBezTo>
                  <a:pt x="1271570" y="1759962"/>
                  <a:pt x="1096757" y="1817166"/>
                  <a:pt x="908583" y="1817166"/>
                </a:cubicBezTo>
                <a:cubicBezTo>
                  <a:pt x="406786" y="1817166"/>
                  <a:pt x="0" y="1410380"/>
                  <a:pt x="0" y="908583"/>
                </a:cubicBezTo>
                <a:cubicBezTo>
                  <a:pt x="0" y="406786"/>
                  <a:pt x="406786" y="0"/>
                  <a:pt x="908583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C349BD-BAC8-E34F-93B3-64AE611D79A0}"/>
              </a:ext>
            </a:extLst>
          </p:cNvPr>
          <p:cNvSpPr txBox="1"/>
          <p:nvPr/>
        </p:nvSpPr>
        <p:spPr>
          <a:xfrm>
            <a:off x="2088164" y="5495482"/>
            <a:ext cx="2295150" cy="523220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</a:t>
            </a:r>
            <a:r>
              <a:rPr lang="zh-TW" altLang="en-US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endParaRPr lang="en-TW" sz="28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E5941FAD-16C0-4CD9-B507-D546095926C9}"/>
              </a:ext>
            </a:extLst>
          </p:cNvPr>
          <p:cNvSpPr/>
          <p:nvPr/>
        </p:nvSpPr>
        <p:spPr>
          <a:xfrm>
            <a:off x="3030416" y="4335804"/>
            <a:ext cx="1177129" cy="1121176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5229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1">
            <a:extLst>
              <a:ext uri="{FF2B5EF4-FFF2-40B4-BE49-F238E27FC236}">
                <a16:creationId xmlns:a16="http://schemas.microsoft.com/office/drawing/2014/main" id="{84647D8D-0EFD-AD44-90E8-BB84341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4602163" y="1869320"/>
            <a:ext cx="7337234" cy="43827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4CD13-4616-5D41-9A1B-B0995DE45260}"/>
              </a:ext>
            </a:extLst>
          </p:cNvPr>
          <p:cNvSpPr txBox="1"/>
          <p:nvPr/>
        </p:nvSpPr>
        <p:spPr>
          <a:xfrm>
            <a:off x="1988309" y="5553017"/>
            <a:ext cx="2361251" cy="523220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outer</a:t>
            </a:r>
            <a:r>
              <a:rPr lang="zh-TW" altLang="en-US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endParaRPr lang="en-TW" sz="28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D0FE7B3-08DF-4C14-88A3-2510FA16C9B5}"/>
              </a:ext>
            </a:extLst>
          </p:cNvPr>
          <p:cNvGrpSpPr/>
          <p:nvPr/>
        </p:nvGrpSpPr>
        <p:grpSpPr>
          <a:xfrm>
            <a:off x="2230681" y="4335804"/>
            <a:ext cx="1976864" cy="1122418"/>
            <a:chOff x="2230681" y="4335804"/>
            <a:chExt cx="1976864" cy="1122418"/>
          </a:xfrm>
        </p:grpSpPr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52B3D17-A9EC-417E-B6D4-70BF8805FD2B}"/>
                </a:ext>
              </a:extLst>
            </p:cNvPr>
            <p:cNvSpPr/>
            <p:nvPr/>
          </p:nvSpPr>
          <p:spPr>
            <a:xfrm>
              <a:off x="2230681" y="4335806"/>
              <a:ext cx="1178431" cy="1122416"/>
            </a:xfrm>
            <a:prstGeom prst="ellipse">
              <a:avLst/>
            </a:prstGeom>
            <a:solidFill>
              <a:srgbClr val="D36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B4FFD01F-68D6-4CCE-8761-3F8C41EC245D}"/>
                </a:ext>
              </a:extLst>
            </p:cNvPr>
            <p:cNvSpPr/>
            <p:nvPr/>
          </p:nvSpPr>
          <p:spPr>
            <a:xfrm>
              <a:off x="3030416" y="4335804"/>
              <a:ext cx="1177129" cy="1121176"/>
            </a:xfrm>
            <a:prstGeom prst="ellipse">
              <a:avLst/>
            </a:prstGeom>
            <a:solidFill>
              <a:srgbClr val="D36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9" name="TextBox 21">
            <a:extLst>
              <a:ext uri="{FF2B5EF4-FFF2-40B4-BE49-F238E27FC236}">
                <a16:creationId xmlns:a16="http://schemas.microsoft.com/office/drawing/2014/main" id="{8B886740-58B9-4C7B-8A51-73BB75AF3E8A}"/>
              </a:ext>
            </a:extLst>
          </p:cNvPr>
          <p:cNvSpPr txBox="1"/>
          <p:nvPr/>
        </p:nvSpPr>
        <p:spPr>
          <a:xfrm>
            <a:off x="15221934" y="3457479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遺失值處理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85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344727E9-4B31-7245-B9B1-8225B800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6116851" y="3457479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遺失值處理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3AB2E08-5D1E-4CDF-BE71-EE9D2843D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444" y="2908533"/>
            <a:ext cx="1929650" cy="192965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63C55920-5463-487B-A560-EB565C37924D}"/>
              </a:ext>
            </a:extLst>
          </p:cNvPr>
          <p:cNvSpPr txBox="1"/>
          <p:nvPr/>
        </p:nvSpPr>
        <p:spPr>
          <a:xfrm>
            <a:off x="-7715489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圖片 1">
            <a:extLst>
              <a:ext uri="{FF2B5EF4-FFF2-40B4-BE49-F238E27FC236}">
                <a16:creationId xmlns:a16="http://schemas.microsoft.com/office/drawing/2014/main" id="{5FAC827F-147E-4B9C-936D-09E91996A2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84" t="14001" r="8500" b="6443"/>
          <a:stretch/>
        </p:blipFill>
        <p:spPr>
          <a:xfrm>
            <a:off x="15691688" y="1869320"/>
            <a:ext cx="7337234" cy="4382753"/>
          </a:xfrm>
          <a:prstGeom prst="rect">
            <a:avLst/>
          </a:prstGeom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E0803FE2-ECA6-4B57-AEAF-97F1A9ACCBFD}"/>
              </a:ext>
            </a:extLst>
          </p:cNvPr>
          <p:cNvSpPr txBox="1"/>
          <p:nvPr/>
        </p:nvSpPr>
        <p:spPr>
          <a:xfrm>
            <a:off x="-5930001" y="5553017"/>
            <a:ext cx="2361251" cy="523220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outer</a:t>
            </a:r>
            <a:r>
              <a:rPr lang="zh-TW" altLang="en-US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endParaRPr lang="en-TW" sz="28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18C4957-AAD0-4D5D-9995-9CC9AED82CF7}"/>
              </a:ext>
            </a:extLst>
          </p:cNvPr>
          <p:cNvGrpSpPr/>
          <p:nvPr/>
        </p:nvGrpSpPr>
        <p:grpSpPr>
          <a:xfrm>
            <a:off x="-5687629" y="4335804"/>
            <a:ext cx="1976864" cy="1122418"/>
            <a:chOff x="2230681" y="4335804"/>
            <a:chExt cx="1976864" cy="1122418"/>
          </a:xfrm>
        </p:grpSpPr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E6969C8-4DFE-42C8-BD33-A2EDE94CD765}"/>
                </a:ext>
              </a:extLst>
            </p:cNvPr>
            <p:cNvSpPr/>
            <p:nvPr/>
          </p:nvSpPr>
          <p:spPr>
            <a:xfrm>
              <a:off x="2230681" y="4335806"/>
              <a:ext cx="1178431" cy="1122416"/>
            </a:xfrm>
            <a:prstGeom prst="ellipse">
              <a:avLst/>
            </a:prstGeom>
            <a:solidFill>
              <a:srgbClr val="D36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FCAE25B1-F847-4B31-9107-80C03C76E50D}"/>
                </a:ext>
              </a:extLst>
            </p:cNvPr>
            <p:cNvSpPr/>
            <p:nvPr/>
          </p:nvSpPr>
          <p:spPr>
            <a:xfrm>
              <a:off x="3030416" y="4335804"/>
              <a:ext cx="1177129" cy="1121176"/>
            </a:xfrm>
            <a:prstGeom prst="ellipse">
              <a:avLst/>
            </a:prstGeom>
            <a:solidFill>
              <a:srgbClr val="D36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144103D9-24BA-47E0-A23B-6B01B4F2921A}"/>
              </a:ext>
            </a:extLst>
          </p:cNvPr>
          <p:cNvSpPr txBox="1"/>
          <p:nvPr/>
        </p:nvSpPr>
        <p:spPr>
          <a:xfrm>
            <a:off x="-7402378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67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41700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遺失值處理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2240362"/>
            <a:ext cx="1929650" cy="1929650"/>
          </a:xfrm>
          <a:prstGeom prst="rect">
            <a:avLst/>
          </a:prstGeom>
        </p:spPr>
      </p:pic>
      <p:pic>
        <p:nvPicPr>
          <p:cNvPr id="23" name="圖片 22" descr="一張含有 螢幕擷取畫面, 電腦, 膝上型電腦, 監視器 的圖片&#10;&#10;自動產生的描述">
            <a:extLst>
              <a:ext uri="{FF2B5EF4-FFF2-40B4-BE49-F238E27FC236}">
                <a16:creationId xmlns:a16="http://schemas.microsoft.com/office/drawing/2014/main" id="{947E4D4D-B675-4B5E-B058-88AB574750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1" r="53592" b="5382"/>
          <a:stretch/>
        </p:blipFill>
        <p:spPr>
          <a:xfrm>
            <a:off x="5975498" y="8717"/>
            <a:ext cx="4433776" cy="71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4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41700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遺失值處理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2240362"/>
            <a:ext cx="1929650" cy="1929650"/>
          </a:xfrm>
          <a:prstGeom prst="rect">
            <a:avLst/>
          </a:prstGeom>
        </p:spPr>
      </p:pic>
      <p:pic>
        <p:nvPicPr>
          <p:cNvPr id="11" name="圖片 5">
            <a:extLst>
              <a:ext uri="{FF2B5EF4-FFF2-40B4-BE49-F238E27FC236}">
                <a16:creationId xmlns:a16="http://schemas.microsoft.com/office/drawing/2014/main" id="{FE09C965-A37C-4AD1-9C95-96ACE60C76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457" t="35969" r="9985" b="26831"/>
          <a:stretch/>
        </p:blipFill>
        <p:spPr>
          <a:xfrm>
            <a:off x="4951924" y="333286"/>
            <a:ext cx="5360475" cy="307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6">
            <a:extLst>
              <a:ext uri="{FF2B5EF4-FFF2-40B4-BE49-F238E27FC236}">
                <a16:creationId xmlns:a16="http://schemas.microsoft.com/office/drawing/2014/main" id="{3208F915-B5FA-4C5D-9183-5FC7CCCE2D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57" t="22138" r="49397" b="5125"/>
          <a:stretch/>
        </p:blipFill>
        <p:spPr>
          <a:xfrm>
            <a:off x="8258094" y="1122059"/>
            <a:ext cx="3814436" cy="566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FD8E34B8-0396-45B5-9747-101B27530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-5967651" y="2908153"/>
            <a:ext cx="1929650" cy="1929650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BE4BFA5C-0180-4A9B-876C-A543F6AA17C5}"/>
              </a:ext>
            </a:extLst>
          </p:cNvPr>
          <p:cNvSpPr txBox="1"/>
          <p:nvPr/>
        </p:nvSpPr>
        <p:spPr>
          <a:xfrm>
            <a:off x="-6884466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BB27F76-DEC9-4AB5-A1FC-2836A2523F2E}"/>
              </a:ext>
            </a:extLst>
          </p:cNvPr>
          <p:cNvSpPr txBox="1"/>
          <p:nvPr/>
        </p:nvSpPr>
        <p:spPr>
          <a:xfrm>
            <a:off x="15798872" y="2465120"/>
            <a:ext cx="45106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資料特性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71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344727E9-4B31-7245-B9B1-8225B800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2BFF7-8C72-9443-B66D-B0C01C06D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09417" y="2908153"/>
            <a:ext cx="1929650" cy="1929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1792602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71499-C340-F240-B535-89984AAE52E5}"/>
              </a:ext>
            </a:extLst>
          </p:cNvPr>
          <p:cNvSpPr txBox="1"/>
          <p:nvPr/>
        </p:nvSpPr>
        <p:spPr>
          <a:xfrm>
            <a:off x="6615970" y="2465120"/>
            <a:ext cx="45106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資料特性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A174FE79-6F97-4153-B8B1-CC6C33C9C602}"/>
              </a:ext>
            </a:extLst>
          </p:cNvPr>
          <p:cNvSpPr txBox="1"/>
          <p:nvPr/>
        </p:nvSpPr>
        <p:spPr>
          <a:xfrm>
            <a:off x="-7315915" y="41700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遺失值處理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Graphic 17">
            <a:extLst>
              <a:ext uri="{FF2B5EF4-FFF2-40B4-BE49-F238E27FC236}">
                <a16:creationId xmlns:a16="http://schemas.microsoft.com/office/drawing/2014/main" id="{5F7913E9-4FD2-4B8D-A6DB-4F2798A12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399100" y="2240362"/>
            <a:ext cx="1929650" cy="1929650"/>
          </a:xfrm>
          <a:prstGeom prst="rect">
            <a:avLst/>
          </a:prstGeom>
        </p:spPr>
      </p:pic>
      <p:pic>
        <p:nvPicPr>
          <p:cNvPr id="10" name="圖片 5">
            <a:extLst>
              <a:ext uri="{FF2B5EF4-FFF2-40B4-BE49-F238E27FC236}">
                <a16:creationId xmlns:a16="http://schemas.microsoft.com/office/drawing/2014/main" id="{AD689C54-846A-4334-BB63-3DED8A41F4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457" t="35969" r="9985" b="26831"/>
          <a:stretch/>
        </p:blipFill>
        <p:spPr>
          <a:xfrm>
            <a:off x="15263239" y="333286"/>
            <a:ext cx="5360475" cy="307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6">
            <a:extLst>
              <a:ext uri="{FF2B5EF4-FFF2-40B4-BE49-F238E27FC236}">
                <a16:creationId xmlns:a16="http://schemas.microsoft.com/office/drawing/2014/main" id="{7366171D-6C1C-4237-BA9A-0939797CAD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357" t="22138" r="49397" b="5125"/>
          <a:stretch/>
        </p:blipFill>
        <p:spPr>
          <a:xfrm>
            <a:off x="18569409" y="1122059"/>
            <a:ext cx="3814436" cy="566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119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608" y="1713885"/>
            <a:ext cx="8587946" cy="372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B3492D-FF0C-5249-9FAF-D947799E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9518" y="-6977280"/>
            <a:ext cx="1495233" cy="14952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4E06A3-9F2F-2043-8737-4DA92F07E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150552" y="9651478"/>
            <a:ext cx="2329136" cy="23291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8DF843B-49CC-A34F-BBC4-A7C19FC1A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1622" y="-4079685"/>
            <a:ext cx="1829652" cy="18296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570F65-1998-5441-9EB5-B01CC9FA0296}"/>
              </a:ext>
            </a:extLst>
          </p:cNvPr>
          <p:cNvSpPr/>
          <p:nvPr/>
        </p:nvSpPr>
        <p:spPr>
          <a:xfrm>
            <a:off x="15666720" y="-9433304"/>
            <a:ext cx="4572000" cy="457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EB409F-C41C-AB4C-A40B-CBA81CF6E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33800" y="-7551037"/>
            <a:ext cx="1952160" cy="19521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6B17A5-6635-6E48-9838-BE1144E1D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15597" y="13102046"/>
            <a:ext cx="1692946" cy="16929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8504396" y="2660010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4396" y="3020010"/>
            <a:ext cx="2160000" cy="21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56000" y="266001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2933" y="3153929"/>
            <a:ext cx="2160000" cy="216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807604" y="2660010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134" y="3020010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7000"/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563" y="3020010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865045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30374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8561839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EF6325-0C88-4A48-BE83-C61615770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608" y="1736055"/>
            <a:ext cx="858391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A92AA6-3E6F-4037-9B97-D489D6F760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9081" r="744" b="14339"/>
          <a:stretch/>
        </p:blipFill>
        <p:spPr>
          <a:xfrm>
            <a:off x="3602608" y="1842384"/>
            <a:ext cx="8589392" cy="3897605"/>
          </a:xfrm>
          <a:prstGeom prst="rect">
            <a:avLst/>
          </a:prstGeom>
          <a:effectLst/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EDE276F9-BD14-453E-A66B-0FD966947EFE}"/>
              </a:ext>
            </a:extLst>
          </p:cNvPr>
          <p:cNvSpPr txBox="1"/>
          <p:nvPr/>
        </p:nvSpPr>
        <p:spPr>
          <a:xfrm>
            <a:off x="6996156" y="800823"/>
            <a:ext cx="2295150" cy="769441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熱度圖</a:t>
            </a:r>
            <a:endParaRPr lang="en-TW" sz="44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3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A92AA6-3E6F-4037-9B97-D489D6F760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623787" y="1842384"/>
            <a:ext cx="8547033" cy="3897605"/>
          </a:xfrm>
          <a:prstGeom prst="rect">
            <a:avLst/>
          </a:prstGeom>
          <a:effectLst/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EDE276F9-BD14-453E-A66B-0FD966947EFE}"/>
              </a:ext>
            </a:extLst>
          </p:cNvPr>
          <p:cNvSpPr txBox="1"/>
          <p:nvPr/>
        </p:nvSpPr>
        <p:spPr>
          <a:xfrm>
            <a:off x="6996156" y="800823"/>
            <a:ext cx="2295150" cy="769441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路徑圖</a:t>
            </a:r>
            <a:endParaRPr lang="en-TW" sz="44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08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94F479-C3EA-4223-BD1C-354917926D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9233" b="13959"/>
          <a:stretch/>
        </p:blipFill>
        <p:spPr>
          <a:xfrm>
            <a:off x="3585172" y="1821118"/>
            <a:ext cx="8659994" cy="3897604"/>
          </a:xfrm>
          <a:prstGeom prst="rect">
            <a:avLst/>
          </a:prstGeom>
          <a:effectLst/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5CE9B41-57B9-4704-A3B4-931F6AEBFCBC}"/>
              </a:ext>
            </a:extLst>
          </p:cNvPr>
          <p:cNvSpPr txBox="1"/>
          <p:nvPr/>
        </p:nvSpPr>
        <p:spPr>
          <a:xfrm>
            <a:off x="6996156" y="800823"/>
            <a:ext cx="2295150" cy="769441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蜘蛛圖</a:t>
            </a:r>
            <a:endParaRPr lang="en-TW" sz="44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21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 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33D7E5-43EC-4E68-9D00-A60014CEBC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18788" r="1" b="12188"/>
          <a:stretch/>
        </p:blipFill>
        <p:spPr>
          <a:xfrm>
            <a:off x="3585173" y="1810485"/>
            <a:ext cx="8622544" cy="3996354"/>
          </a:xfrm>
          <a:prstGeom prst="rect">
            <a:avLst/>
          </a:prstGeom>
          <a:effectLst/>
        </p:spPr>
      </p:pic>
      <p:sp>
        <p:nvSpPr>
          <p:cNvPr id="13" name="TextBox 29">
            <a:extLst>
              <a:ext uri="{FF2B5EF4-FFF2-40B4-BE49-F238E27FC236}">
                <a16:creationId xmlns:a16="http://schemas.microsoft.com/office/drawing/2014/main" id="{6DE542C9-505F-4077-92C2-3D85511D4D73}"/>
              </a:ext>
            </a:extLst>
          </p:cNvPr>
          <p:cNvSpPr txBox="1"/>
          <p:nvPr/>
        </p:nvSpPr>
        <p:spPr>
          <a:xfrm>
            <a:off x="6593925" y="800823"/>
            <a:ext cx="2732635" cy="769441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符號地圖</a:t>
            </a:r>
            <a:endParaRPr lang="en-TW" sz="44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79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2ECF7C-FA29-4043-AE7F-6FBECCB154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9" t="18765" r="-1" b="11945"/>
          <a:stretch/>
        </p:blipFill>
        <p:spPr>
          <a:xfrm>
            <a:off x="3561055" y="1810485"/>
            <a:ext cx="8619105" cy="3996354"/>
          </a:xfrm>
          <a:prstGeom prst="rect">
            <a:avLst/>
          </a:prstGeom>
          <a:effectLst/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79CC6356-DCC1-43E4-BE7A-BF1DA86E8F55}"/>
              </a:ext>
            </a:extLst>
          </p:cNvPr>
          <p:cNvSpPr txBox="1"/>
          <p:nvPr/>
        </p:nvSpPr>
        <p:spPr>
          <a:xfrm>
            <a:off x="6996156" y="800823"/>
            <a:ext cx="2295150" cy="769441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n w="3175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面量圖</a:t>
            </a:r>
            <a:endParaRPr lang="en-TW" sz="4400" dirty="0">
              <a:ln w="3175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03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544329-DDFE-4B19-BD39-F1A54F713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18844" b="12633"/>
          <a:stretch/>
        </p:blipFill>
        <p:spPr>
          <a:xfrm>
            <a:off x="3491451" y="1736053"/>
            <a:ext cx="8688710" cy="399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521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544329-DDFE-4B19-BD39-F1A54F713B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491451" y="1736485"/>
            <a:ext cx="8688710" cy="39954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731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544329-DDFE-4B19-BD39-F1A54F713B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999401" y="1371600"/>
            <a:ext cx="8373522" cy="43603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1855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544329-DDFE-4B19-BD39-F1A54F713B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491451" y="1737992"/>
            <a:ext cx="8688710" cy="3992476"/>
          </a:xfrm>
          <a:prstGeom prst="rect">
            <a:avLst/>
          </a:prstGeom>
          <a:effectLst/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6FE4F15F-68AB-456D-B0F4-06DA0412736C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94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8504396" y="2660010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396" y="3020010"/>
            <a:ext cx="2160000" cy="21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56000" y="266001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933" y="3153929"/>
            <a:ext cx="2160000" cy="21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30374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8561839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202C4-474D-3143-8D19-ECBBCDDE47AD}"/>
              </a:ext>
            </a:extLst>
          </p:cNvPr>
          <p:cNvSpPr/>
          <p:nvPr/>
        </p:nvSpPr>
        <p:spPr>
          <a:xfrm>
            <a:off x="-609600" y="-342900"/>
            <a:ext cx="1341120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807604" y="2660010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134" y="3020010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7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4563" y="3020010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865045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09F2E-903A-354B-98EC-1E44B3C64210}"/>
              </a:ext>
            </a:extLst>
          </p:cNvPr>
          <p:cNvSpPr txBox="1"/>
          <p:nvPr/>
        </p:nvSpPr>
        <p:spPr>
          <a:xfrm>
            <a:off x="4353776" y="282846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無需任何程式語言基礎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的使用者介面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簡單易學、設計感十足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效率提升、專注在公司業務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4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544329-DDFE-4B19-BD39-F1A54F713B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491451" y="1750353"/>
            <a:ext cx="8688710" cy="3967754"/>
          </a:xfrm>
          <a:prstGeom prst="rect">
            <a:avLst/>
          </a:prstGeom>
          <a:effectLst/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6FE4F15F-68AB-456D-B0F4-06DA0412736C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C40EF9C2-6D76-4D6E-95F1-32032D1C4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-6103839" y="2908153"/>
            <a:ext cx="1929650" cy="1929650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F9F72D5F-E3AA-469B-9BE5-DAA35FBB11B1}"/>
              </a:ext>
            </a:extLst>
          </p:cNvPr>
          <p:cNvSpPr txBox="1"/>
          <p:nvPr/>
        </p:nvSpPr>
        <p:spPr>
          <a:xfrm>
            <a:off x="-7020654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EA603F1-75ED-4702-A043-F7C9C79528A1}"/>
              </a:ext>
            </a:extLst>
          </p:cNvPr>
          <p:cNvSpPr txBox="1"/>
          <p:nvPr/>
        </p:nvSpPr>
        <p:spPr>
          <a:xfrm>
            <a:off x="15837784" y="2465120"/>
            <a:ext cx="45106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浮動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18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344727E9-4B31-7245-B9B1-8225B800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2BFF7-8C72-9443-B66D-B0C01C06D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09417" y="2908153"/>
            <a:ext cx="1929650" cy="1929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1792602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71499-C340-F240-B535-89984AAE52E5}"/>
              </a:ext>
            </a:extLst>
          </p:cNvPr>
          <p:cNvSpPr txBox="1"/>
          <p:nvPr/>
        </p:nvSpPr>
        <p:spPr>
          <a:xfrm>
            <a:off x="6615970" y="2465120"/>
            <a:ext cx="45106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浮動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BE8DF21F-300D-4114-AC7B-848BEBAB26BA}"/>
              </a:ext>
            </a:extLst>
          </p:cNvPr>
          <p:cNvSpPr txBox="1"/>
          <p:nvPr/>
        </p:nvSpPr>
        <p:spPr>
          <a:xfrm>
            <a:off x="-8114763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3270A152-1572-4F49-A765-CEA230EC6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-7197948" y="424262"/>
            <a:ext cx="1929650" cy="19296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A62AF71-DEA7-4790-A9F8-F9D749DB7B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5534284" y="1750353"/>
            <a:ext cx="8688710" cy="3967754"/>
          </a:xfrm>
          <a:prstGeom prst="rect">
            <a:avLst/>
          </a:prstGeom>
          <a:effectLst/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7826A467-668D-4A99-B240-71DBC436619F}"/>
              </a:ext>
            </a:extLst>
          </p:cNvPr>
          <p:cNvSpPr txBox="1"/>
          <p:nvPr/>
        </p:nvSpPr>
        <p:spPr>
          <a:xfrm>
            <a:off x="-7910042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地圖繪製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篩選資料</a:t>
            </a:r>
            <a:endParaRPr lang="en-US" altLang="zh-CN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範圍擷取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86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36287" y="1414871"/>
            <a:ext cx="8472756" cy="45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22507" y="1175518"/>
            <a:ext cx="8677305" cy="4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0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36287" y="1508784"/>
            <a:ext cx="8472756" cy="43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22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49236" y="1508784"/>
            <a:ext cx="8246856" cy="43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2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36225" y="1508784"/>
            <a:ext cx="8272879" cy="43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-1900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儀表板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4915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新建儀表板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平鋪 </a:t>
            </a:r>
            <a:r>
              <a:rPr lang="en-US" altLang="zh-TW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篩選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n w="3175">
                <a:noFill/>
              </a:ln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26B530C-8E46-47E6-AB5C-898E284923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36226" y="1508784"/>
            <a:ext cx="8272877" cy="4395117"/>
          </a:xfrm>
          <a:prstGeom prst="rect">
            <a:avLst/>
          </a:prstGeom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03B31273-5327-4C9F-A678-371E78C13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503991" y="1908021"/>
            <a:ext cx="2660991" cy="2660991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7105E92D-0C24-4450-89B2-FB34640A8EC3}"/>
              </a:ext>
            </a:extLst>
          </p:cNvPr>
          <p:cNvSpPr txBox="1"/>
          <p:nvPr/>
        </p:nvSpPr>
        <p:spPr>
          <a:xfrm>
            <a:off x="-9179210" y="4546335"/>
            <a:ext cx="6534040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Tableau</a:t>
            </a:r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就是美又強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539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72BFF7-8C72-9443-B66D-B0C01C06D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07591" y="1908021"/>
            <a:ext cx="2660991" cy="2660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2047590" y="4546335"/>
            <a:ext cx="6534040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Tableau</a:t>
            </a:r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就是美又強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42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8504396" y="2660010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396" y="3020010"/>
            <a:ext cx="2160000" cy="216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807604" y="2660010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134" y="3020010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7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63" y="3020010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865045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8561839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9F7036-C09C-4248-9B44-C34DCC433687}"/>
              </a:ext>
            </a:extLst>
          </p:cNvPr>
          <p:cNvSpPr/>
          <p:nvPr/>
        </p:nvSpPr>
        <p:spPr>
          <a:xfrm>
            <a:off x="-609600" y="-342900"/>
            <a:ext cx="1341120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56000" y="266001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2933" y="3153929"/>
            <a:ext cx="2160000" cy="21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30374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D1DDF-7A10-CB44-B43C-A1A47DA3A650}"/>
              </a:ext>
            </a:extLst>
          </p:cNvPr>
          <p:cNvSpPr txBox="1"/>
          <p:nvPr/>
        </p:nvSpPr>
        <p:spPr>
          <a:xfrm>
            <a:off x="8067535" y="3225841"/>
            <a:ext cx="4510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可以雲端使用（線上版）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行動辦公、吹灰之力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協作設計、輕而易舉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15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56000" y="266001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2933" y="3153929"/>
            <a:ext cx="2160000" cy="216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807604" y="2660010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134" y="3020010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7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63" y="3020010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865045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30374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7B9B78-BC91-EA4F-A21D-918A3696D771}"/>
              </a:ext>
            </a:extLst>
          </p:cNvPr>
          <p:cNvSpPr/>
          <p:nvPr/>
        </p:nvSpPr>
        <p:spPr>
          <a:xfrm>
            <a:off x="-687420" y="-342900"/>
            <a:ext cx="1341120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8504396" y="2660010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4396" y="3020010"/>
            <a:ext cx="2160000" cy="21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8561839" y="577270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4833B-C456-2240-98C2-259952C5BB8C}"/>
              </a:ext>
            </a:extLst>
          </p:cNvPr>
          <p:cNvSpPr txBox="1"/>
          <p:nvPr/>
        </p:nvSpPr>
        <p:spPr>
          <a:xfrm>
            <a:off x="3859243" y="3103555"/>
            <a:ext cx="4510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橫跨所有主流平臺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Mac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70C153-6793-F64F-AB92-D49385CF42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406529" y="2908153"/>
            <a:ext cx="1929650" cy="1929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4418C2-3E19-2A47-A56F-64B4D4F9C5E0}"/>
              </a:ext>
            </a:extLst>
          </p:cNvPr>
          <p:cNvSpPr txBox="1"/>
          <p:nvPr/>
        </p:nvSpPr>
        <p:spPr>
          <a:xfrm>
            <a:off x="-7323344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8F9F1-A35E-0945-9872-90853FB8C0CB}"/>
              </a:ext>
            </a:extLst>
          </p:cNvPr>
          <p:cNvSpPr txBox="1"/>
          <p:nvPr/>
        </p:nvSpPr>
        <p:spPr>
          <a:xfrm>
            <a:off x="16572991" y="2310882"/>
            <a:ext cx="4510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73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39067" y="1242839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6000" y="12922309"/>
            <a:ext cx="2160000" cy="216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-9821904" y="4477803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92374" y="4837803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7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34945" y="4837803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-9764463" y="7590502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13441" y="1554108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21887887" y="5412709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47887" y="5772709"/>
            <a:ext cx="2160000" cy="21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21945330" y="8525408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344727E9-4B31-7245-B9B1-8225B8000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358" y="-152461"/>
            <a:ext cx="4461284" cy="22306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72BFF7-8C72-9443-B66D-B0C01C06D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9417" y="2908153"/>
            <a:ext cx="1929650" cy="1929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1792602" y="4837803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71499-C340-F240-B535-89984AAE52E5}"/>
              </a:ext>
            </a:extLst>
          </p:cNvPr>
          <p:cNvSpPr txBox="1"/>
          <p:nvPr/>
        </p:nvSpPr>
        <p:spPr>
          <a:xfrm>
            <a:off x="6615970" y="2465120"/>
            <a:ext cx="45106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36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89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DCBB5D-22A8-F14B-B1AB-235F293E80BC}"/>
              </a:ext>
            </a:extLst>
          </p:cNvPr>
          <p:cNvSpPr>
            <a:spLocks noChangeAspect="1"/>
          </p:cNvSpPr>
          <p:nvPr/>
        </p:nvSpPr>
        <p:spPr>
          <a:xfrm>
            <a:off x="4639067" y="12428390"/>
            <a:ext cx="2880000" cy="28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33BB2EB-486D-A149-8C3E-200C593AC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6000" y="12922309"/>
            <a:ext cx="2160000" cy="216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F2BC6F-9E6D-AE4F-BC8A-1FB959D8C467}"/>
              </a:ext>
            </a:extLst>
          </p:cNvPr>
          <p:cNvSpPr>
            <a:spLocks noChangeAspect="1"/>
          </p:cNvSpPr>
          <p:nvPr/>
        </p:nvSpPr>
        <p:spPr>
          <a:xfrm>
            <a:off x="-9821904" y="4477803"/>
            <a:ext cx="2880000" cy="288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A9E2B1-17C0-2F46-9A3E-9892A9B4F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592374" y="4837803"/>
            <a:ext cx="2160000" cy="21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E0F516-6D13-2147-BBE2-0381B4652CC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9434945" y="4837803"/>
            <a:ext cx="2106082" cy="21060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D4AF1-2754-E246-90EC-092FDC8FD359}"/>
              </a:ext>
            </a:extLst>
          </p:cNvPr>
          <p:cNvSpPr txBox="1"/>
          <p:nvPr/>
        </p:nvSpPr>
        <p:spPr>
          <a:xfrm>
            <a:off x="-9764463" y="7590502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不需編程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58EF8-1BA2-2D4A-9081-49E0679D3D24}"/>
              </a:ext>
            </a:extLst>
          </p:cNvPr>
          <p:cNvSpPr txBox="1"/>
          <p:nvPr/>
        </p:nvSpPr>
        <p:spPr>
          <a:xfrm>
            <a:off x="4713441" y="15541089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雲端合作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688AC-1153-6F4D-BC92-F35465702C3D}"/>
              </a:ext>
            </a:extLst>
          </p:cNvPr>
          <p:cNvSpPr>
            <a:spLocks noChangeAspect="1"/>
          </p:cNvSpPr>
          <p:nvPr/>
        </p:nvSpPr>
        <p:spPr>
          <a:xfrm>
            <a:off x="21887887" y="5412709"/>
            <a:ext cx="2880000" cy="28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08C6AD-A179-3143-87B1-2FF44CA8EC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47887" y="5772709"/>
            <a:ext cx="2160000" cy="21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DC99D2-9901-B64F-B99C-6F00D4CACC30}"/>
              </a:ext>
            </a:extLst>
          </p:cNvPr>
          <p:cNvSpPr txBox="1"/>
          <p:nvPr/>
        </p:nvSpPr>
        <p:spPr>
          <a:xfrm>
            <a:off x="21945330" y="8525408"/>
            <a:ext cx="2765118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跨越平台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609630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pic>
        <p:nvPicPr>
          <p:cNvPr id="19" name="圖片 5">
            <a:extLst>
              <a:ext uri="{FF2B5EF4-FFF2-40B4-BE49-F238E27FC236}">
                <a16:creationId xmlns:a16="http://schemas.microsoft.com/office/drawing/2014/main" id="{62EF9CAD-4A20-6546-BA54-0A2E54E7F26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9706" b="7778"/>
          <a:stretch/>
        </p:blipFill>
        <p:spPr>
          <a:xfrm>
            <a:off x="5562457" y="85147"/>
            <a:ext cx="6483918" cy="6687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2F8A2-149F-C648-95F8-E5B9A12695A8}"/>
              </a:ext>
            </a:extLst>
          </p:cNvPr>
          <p:cNvSpPr/>
          <p:nvPr/>
        </p:nvSpPr>
        <p:spPr>
          <a:xfrm>
            <a:off x="2260383" y="3701916"/>
            <a:ext cx="31378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搜尋資料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Tableau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到檔案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Excel :  *.</a:t>
            </a:r>
            <a:r>
              <a:rPr lang="en-US" altLang="zh-TW" dirty="0" err="1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xls</a:t>
            </a:r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  <a:p>
            <a:pPr lvl="1"/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文字檔 ：</a:t>
            </a:r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*.csv ; *.txt</a:t>
            </a:r>
          </a:p>
          <a:p>
            <a:pPr lvl="1"/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JSON file</a:t>
            </a:r>
          </a:p>
          <a:p>
            <a:pPr lvl="1"/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Access</a:t>
            </a:r>
          </a:p>
          <a:p>
            <a:pPr lvl="1"/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PDF</a:t>
            </a:r>
          </a:p>
          <a:p>
            <a:pPr lvl="1"/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統計檔案 ：*</a:t>
            </a:r>
            <a:r>
              <a:rPr lang="en-US" altLang="zh-TW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.sav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到伺服器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21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D5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rgbClr val="FFD5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2F8A2-149F-C648-95F8-E5B9A12695A8}"/>
              </a:ext>
            </a:extLst>
          </p:cNvPr>
          <p:cNvSpPr/>
          <p:nvPr/>
        </p:nvSpPr>
        <p:spPr>
          <a:xfrm>
            <a:off x="2469699" y="4173257"/>
            <a:ext cx="28712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數字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日期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布林值</a:t>
            </a: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地理角色</a:t>
            </a:r>
          </a:p>
        </p:txBody>
      </p:sp>
      <p:pic>
        <p:nvPicPr>
          <p:cNvPr id="23" name="圖片 5">
            <a:extLst>
              <a:ext uri="{FF2B5EF4-FFF2-40B4-BE49-F238E27FC236}">
                <a16:creationId xmlns:a16="http://schemas.microsoft.com/office/drawing/2014/main" id="{F686FA8A-EB81-C140-91F3-BFA9B44EBD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12" t="38079" r="47168" b="9852"/>
          <a:stretch/>
        </p:blipFill>
        <p:spPr>
          <a:xfrm>
            <a:off x="4412651" y="235551"/>
            <a:ext cx="5138061" cy="4236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圖片 6">
            <a:extLst>
              <a:ext uri="{FF2B5EF4-FFF2-40B4-BE49-F238E27FC236}">
                <a16:creationId xmlns:a16="http://schemas.microsoft.com/office/drawing/2014/main" id="{3C7751EE-1D44-D243-A27A-8BFBF8B1E7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37" t="43536" r="50116" b="23248"/>
          <a:stretch/>
        </p:blipFill>
        <p:spPr>
          <a:xfrm>
            <a:off x="7597300" y="3838447"/>
            <a:ext cx="4277360" cy="3068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997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2791C-5E43-164D-8830-5A28252875A6}"/>
              </a:ext>
            </a:extLst>
          </p:cNvPr>
          <p:cNvSpPr/>
          <p:nvPr/>
        </p:nvSpPr>
        <p:spPr>
          <a:xfrm>
            <a:off x="-1922399" y="-3819042"/>
            <a:ext cx="16584330" cy="1658433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81000"/>
                </a:schemeClr>
              </a:gs>
              <a:gs pos="99000">
                <a:schemeClr val="accent6">
                  <a:lumMod val="40000"/>
                  <a:lumOff val="60000"/>
                  <a:alpha val="77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1B47737-77D9-0C4F-A6E2-60A38057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24" y="-8592788"/>
            <a:ext cx="4461284" cy="22306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164F2E-B57F-FA46-B192-69CC27D93E21}"/>
              </a:ext>
            </a:extLst>
          </p:cNvPr>
          <p:cNvSpPr/>
          <p:nvPr/>
        </p:nvSpPr>
        <p:spPr>
          <a:xfrm>
            <a:off x="-206418" y="-342900"/>
            <a:ext cx="12398418" cy="75438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C876-5756-8849-8AF4-4B4FB9F9C145}"/>
              </a:ext>
            </a:extLst>
          </p:cNvPr>
          <p:cNvSpPr txBox="1"/>
          <p:nvPr/>
        </p:nvSpPr>
        <p:spPr>
          <a:xfrm>
            <a:off x="710485" y="2353912"/>
            <a:ext cx="3763281" cy="830997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3175">
                  <a:solidFill>
                    <a:schemeClr val="bg1"/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lang="en-TW" sz="4800" b="1" dirty="0">
              <a:ln w="3175">
                <a:solidFill>
                  <a:schemeClr val="bg1"/>
                </a:solidFill>
              </a:ln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E8C301-F7C1-474E-BB39-DACBA814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300" y="424262"/>
            <a:ext cx="1929650" cy="192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BBA47-3935-5A40-835D-8D70D49D25D9}"/>
              </a:ext>
            </a:extLst>
          </p:cNvPr>
          <p:cNvSpPr txBox="1"/>
          <p:nvPr/>
        </p:nvSpPr>
        <p:spPr>
          <a:xfrm>
            <a:off x="202821" y="3784280"/>
            <a:ext cx="4510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讀取資料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rgbClr val="FF7E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分割</a:t>
            </a:r>
            <a:endParaRPr lang="en-US" altLang="zh-CN" sz="2400" b="1" dirty="0">
              <a:ln w="3175">
                <a:noFill/>
              </a:ln>
              <a:solidFill>
                <a:srgbClr val="FF7E7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endParaRPr lang="en-US" altLang="zh-CN" sz="24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圖片 4">
            <a:extLst>
              <a:ext uri="{FF2B5EF4-FFF2-40B4-BE49-F238E27FC236}">
                <a16:creationId xmlns:a16="http://schemas.microsoft.com/office/drawing/2014/main" id="{353486A8-126A-8942-A4FD-DC7A7911F1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92" t="49646" r="36959" b="8667"/>
          <a:stretch/>
        </p:blipFill>
        <p:spPr>
          <a:xfrm>
            <a:off x="6096000" y="2010034"/>
            <a:ext cx="5943500" cy="4847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圖片 8">
            <a:extLst>
              <a:ext uri="{FF2B5EF4-FFF2-40B4-BE49-F238E27FC236}">
                <a16:creationId xmlns:a16="http://schemas.microsoft.com/office/drawing/2014/main" id="{76F0BFEF-CC48-BE48-A417-CC67819280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27" t="49162" r="50173" b="10542"/>
          <a:stretch/>
        </p:blipFill>
        <p:spPr>
          <a:xfrm>
            <a:off x="4473765" y="123793"/>
            <a:ext cx="2143507" cy="4858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6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549</Words>
  <Application>Microsoft Office PowerPoint</Application>
  <PresentationFormat>寬螢幕</PresentationFormat>
  <Paragraphs>377</Paragraphs>
  <Slides>38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Microsoft YaHei</vt:lpstr>
      <vt:lpstr>Microsoft YaHei Light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立忠 蔡</dc:creator>
  <cp:lastModifiedBy>bonnie</cp:lastModifiedBy>
  <cp:revision>61</cp:revision>
  <dcterms:created xsi:type="dcterms:W3CDTF">2020-04-26T12:02:40Z</dcterms:created>
  <dcterms:modified xsi:type="dcterms:W3CDTF">2020-04-29T16:07:09Z</dcterms:modified>
</cp:coreProperties>
</file>